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4"/>
  </p:notesMasterIdLst>
  <p:sldIdLst>
    <p:sldId id="405" r:id="rId2"/>
    <p:sldId id="290" r:id="rId3"/>
    <p:sldId id="395" r:id="rId4"/>
    <p:sldId id="396" r:id="rId5"/>
    <p:sldId id="406" r:id="rId6"/>
    <p:sldId id="408" r:id="rId7"/>
    <p:sldId id="409" r:id="rId8"/>
    <p:sldId id="410" r:id="rId9"/>
    <p:sldId id="411" r:id="rId10"/>
    <p:sldId id="412" r:id="rId11"/>
    <p:sldId id="413" r:id="rId12"/>
    <p:sldId id="391" r:id="rId13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1247" autoAdjust="0"/>
  </p:normalViewPr>
  <p:slideViewPr>
    <p:cSldViewPr snapToGrid="0">
      <p:cViewPr varScale="1">
        <p:scale>
          <a:sx n="102" d="100"/>
          <a:sy n="102" d="100"/>
        </p:scale>
        <p:origin x="25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72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7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4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76793-38CB-E504-822E-77A27CE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801" y="999241"/>
            <a:ext cx="9906000" cy="4444891"/>
          </a:xfrm>
        </p:spPr>
        <p:txBody>
          <a:bodyPr>
            <a:normAutofit/>
          </a:bodyPr>
          <a:lstStyle/>
          <a:p>
            <a:r>
              <a:rPr lang="en-US" sz="4800" dirty="0"/>
              <a:t>Using</a:t>
            </a:r>
            <a:br>
              <a:rPr lang="en-US" sz="4800" dirty="0"/>
            </a:br>
            <a:r>
              <a:rPr lang="en-US" sz="4800" dirty="0"/>
              <a:t>Zoom</a:t>
            </a:r>
            <a:br>
              <a:rPr lang="en-US" sz="4800" dirty="0"/>
            </a:br>
            <a:r>
              <a:rPr lang="en-US" sz="4800" dirty="0"/>
              <a:t>AI Companion</a:t>
            </a:r>
            <a:br>
              <a:rPr lang="en-US" sz="4800" dirty="0"/>
            </a:br>
            <a:r>
              <a:rPr lang="en-US" sz="4800" dirty="0"/>
              <a:t>with </a:t>
            </a:r>
            <a:br>
              <a:rPr lang="en-US" sz="4800" dirty="0"/>
            </a:br>
            <a:r>
              <a:rPr lang="en-US" sz="4800" dirty="0"/>
              <a:t>zoom Mail</a:t>
            </a:r>
            <a:br>
              <a:rPr lang="en-US" sz="4800" dirty="0"/>
            </a:br>
            <a:r>
              <a:rPr lang="en-US" sz="4800" dirty="0"/>
              <a:t>Part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4F728-00E9-2207-1FE5-45DB1B47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7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7C629-2631-89A9-BFA2-3B4D0681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21" y="690310"/>
            <a:ext cx="9724158" cy="54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4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1C5D-FBC4-988E-8A48-A5101F2F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053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/>
              <a:t>Demo: Creating emails with </a:t>
            </a:r>
            <a:br>
              <a:rPr lang="en-US" sz="4800" dirty="0"/>
            </a:br>
            <a:r>
              <a:rPr lang="en-US" sz="4800" dirty="0"/>
              <a:t>Email compose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DCCD4-6739-9C8E-3D58-4F67B988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34" y="1616318"/>
            <a:ext cx="5441556" cy="49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2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BCAAC-F596-8C57-EA8D-AB2A808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843951"/>
            <a:ext cx="10622603" cy="31700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sz="4000" dirty="0"/>
          </a:p>
          <a:p>
            <a:r>
              <a:rPr lang="en-US" sz="4000" dirty="0"/>
              <a:t>“I never realized how awkward it is to wave goodbye on Zoom until I accidentally muted myself while doing it.”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718-72DC-EADA-0082-7F5C836B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17B58-B84A-20A8-D06D-9B983FF0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23" y="4404332"/>
            <a:ext cx="5228754" cy="2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18C89-8855-A1DF-FD28-6A10DBE69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61" y="2744981"/>
            <a:ext cx="10374277" cy="13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3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F927E6-BBD9-8BBA-3F8E-818C553D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20" y="1102628"/>
            <a:ext cx="10215359" cy="46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51375-FE95-DD15-C27C-0149DF94B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76" y="325750"/>
            <a:ext cx="9991447" cy="6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1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F5CD5-452A-D932-1CB9-50EB8004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07" y="379967"/>
            <a:ext cx="9825786" cy="60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3A332-65E2-A8C7-5591-483A50B2A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45" y="160024"/>
            <a:ext cx="9590309" cy="65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9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8792</TotalTime>
  <Words>153</Words>
  <Application>Microsoft Office PowerPoint</Application>
  <PresentationFormat>Widescreen</PresentationFormat>
  <Paragraphs>16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Using Zoom AI Companion with  zoom Mail Part 6</vt:lpstr>
      <vt:lpstr>PowerPoint Presentation</vt:lpstr>
      <vt:lpstr>PowerPoint Presentation</vt:lpstr>
      <vt:lpstr>Membership has its privileges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Creating emails with  Email compose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Zoom AI Companion with Email Part 6</dc:title>
  <cp:lastModifiedBy>Zain Naboulsi</cp:lastModifiedBy>
  <cp:revision>2</cp:revision>
  <cp:lastPrinted>2024-03-11T13:51:07Z</cp:lastPrinted>
  <dcterms:created xsi:type="dcterms:W3CDTF">2023-10-26T23:38:07Z</dcterms:created>
  <dcterms:modified xsi:type="dcterms:W3CDTF">2024-04-26T15:39:27Z</dcterms:modified>
</cp:coreProperties>
</file>